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sldIdLst>
    <p:sldId id="256" r:id="rId2"/>
    <p:sldId id="264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88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01383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3374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3495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913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9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79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68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53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6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5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0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5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4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Eclipse Plug-in Development Part </a:t>
            </a:r>
            <a:r>
              <a:rPr lang="en-US" smtClean="0"/>
              <a:t>6</a:t>
            </a:r>
          </a:p>
          <a:p>
            <a:r>
              <a:rPr lang="en-US" smtClean="0"/>
              <a:t>Feature </a:t>
            </a:r>
            <a:r>
              <a:rPr lang="en-US"/>
              <a:t>and Fragment Projects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00" y="3265632"/>
            <a:ext cx="5000000" cy="12589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566" y="3171286"/>
            <a:ext cx="5066667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10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286" y="1690688"/>
            <a:ext cx="7371428" cy="4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72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Site Project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site.xml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47057" y="3056137"/>
            <a:ext cx="10709366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&lt;?xml version="1.0" encoding="UTF-8"?&gt;</a:t>
            </a: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&lt;site&gt;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&lt;feature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80"/>
                </a:solidFill>
                <a:latin typeface="Consolas" panose="020B0609020204030204" pitchFamily="49" charset="0"/>
              </a:rPr>
              <a:t>url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"features/org.ecsoya.eclipse.tutorial.feature_1.0.0.qualifier.jar"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org.ecsoya.eclipse.tutorial.feature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version=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"1.0.0.qualifier"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&lt;category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"Ecsoya Tutorials"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&lt;/feature&gt;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&lt;category-</a:t>
            </a:r>
            <a:r>
              <a:rPr lang="en-US" dirty="0" err="1">
                <a:solidFill>
                  <a:srgbClr val="000080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name=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"Ecsoya Tutorials"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"Ecsoya Tutorials"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/&gt;</a:t>
            </a:r>
          </a:p>
          <a:p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&lt;/site&gt;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40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981" y="2609514"/>
            <a:ext cx="4247619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81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617" y="1547778"/>
            <a:ext cx="5860952" cy="480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12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Feature Project</a:t>
            </a:r>
          </a:p>
          <a:p>
            <a:pPr lvl="1"/>
            <a:r>
              <a:rPr lang="en-US" dirty="0" smtClean="0"/>
              <a:t> Deploy</a:t>
            </a:r>
            <a:endParaRPr lang="en-US" dirty="0" smtClean="0"/>
          </a:p>
          <a:p>
            <a:r>
              <a:rPr lang="en-US" dirty="0" smtClean="0"/>
              <a:t>Fragments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Fragment Project</a:t>
            </a:r>
          </a:p>
          <a:p>
            <a:r>
              <a:rPr lang="en-US" dirty="0" smtClean="0"/>
              <a:t>Update Site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Update Site Project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Build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Install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815" y="1825625"/>
            <a:ext cx="7120370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62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feature.xml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description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copyright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license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plugins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6757" y="1928409"/>
            <a:ext cx="5057042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808080"/>
                </a:solidFill>
                <a:latin typeface="Consolas" panose="020B0609020204030204" pitchFamily="49" charset="0"/>
              </a:rPr>
              <a:t>&lt;?xml version="1.0" encoding="UTF-8"?&gt;</a:t>
            </a:r>
          </a:p>
          <a:p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&lt;feature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org.ecsoya.eclipse.tutorial.feature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label=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"Feature Tutorial"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version=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"1.0.0.qualifier"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provider-name=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"Ecsoya"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&lt;description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url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"http://www.example.com/description"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[Enter Feature Description here.]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&lt;/description&gt;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&lt;copyright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url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"http://www.example.com/copyright"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[Enter Copyright Description here.]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&lt;/copyright&gt;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&lt;license</a:t>
            </a:r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dirty="0" err="1">
                <a:solidFill>
                  <a:srgbClr val="000080"/>
                </a:solidFill>
                <a:latin typeface="Consolas" panose="020B0609020204030204" pitchFamily="49" charset="0"/>
              </a:rPr>
              <a:t>url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"http://www.example.com/license"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[Enter License Description here.]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&lt;/license&gt;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&lt;plugin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sz="1000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download-size=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"0"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install-size=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"0"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version=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"0.0.0"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unpack=</a:t>
            </a:r>
            <a:r>
              <a:rPr lang="en-US" sz="1000" dirty="0">
                <a:solidFill>
                  <a:srgbClr val="008000"/>
                </a:solidFill>
                <a:latin typeface="Consolas" panose="020B0609020204030204" pitchFamily="49" charset="0"/>
              </a:rPr>
              <a:t>"false"</a:t>
            </a:r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/&gt;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80"/>
                </a:solidFill>
                <a:latin typeface="Consolas" panose="020B0609020204030204" pitchFamily="49" charset="0"/>
              </a:rPr>
              <a:t>&lt;/feature&gt;</a:t>
            </a:r>
          </a:p>
        </p:txBody>
      </p:sp>
    </p:spTree>
    <p:extLst>
      <p:ext uri="{BB962C8B-B14F-4D97-AF65-F5344CB8AC3E}">
        <p14:creationId xmlns:p14="http://schemas.microsoft.com/office/powerpoint/2010/main" val="21374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491" y="1639896"/>
            <a:ext cx="6411428" cy="466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36964"/>
            <a:ext cx="5212952" cy="463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461920"/>
            <a:ext cx="4571429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59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fragments in </a:t>
            </a:r>
            <a:r>
              <a:rPr lang="en-US" dirty="0" err="1"/>
              <a:t>OSGi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Optional </a:t>
            </a:r>
            <a:r>
              <a:rPr lang="en-US" dirty="0"/>
              <a:t>attachment to another </a:t>
            </a:r>
            <a:r>
              <a:rPr lang="en-US" dirty="0" smtClean="0"/>
              <a:t>plug-in (host plug-in)</a:t>
            </a:r>
          </a:p>
          <a:p>
            <a:r>
              <a:rPr lang="en-US" dirty="0"/>
              <a:t>Typical use cases for </a:t>
            </a:r>
            <a:r>
              <a:rPr lang="en-US" dirty="0" smtClean="0"/>
              <a:t>fragments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Contain test cases for internal API of host plug-in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New language support with translating “*.properties” files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Supply </a:t>
            </a:r>
            <a:r>
              <a:rPr lang="en-US" dirty="0"/>
              <a:t>native code which is specific to a certain system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8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Fragment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200" y="1419037"/>
            <a:ext cx="5000000" cy="4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99953"/>
      </p:ext>
    </p:extLst>
  </p:cSld>
  <p:clrMapOvr>
    <a:masterClrMapping/>
  </p:clrMapOvr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561</Words>
  <Application>Microsoft Office PowerPoint</Application>
  <PresentationFormat>Widescreen</PresentationFormat>
  <Paragraphs>150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Features</vt:lpstr>
      <vt:lpstr>Features</vt:lpstr>
      <vt:lpstr>Features</vt:lpstr>
      <vt:lpstr>Features</vt:lpstr>
      <vt:lpstr>Features</vt:lpstr>
      <vt:lpstr>Fragments</vt:lpstr>
      <vt:lpstr>Fragments</vt:lpstr>
      <vt:lpstr>Fragments</vt:lpstr>
      <vt:lpstr>Update Site</vt:lpstr>
      <vt:lpstr>Update Site</vt:lpstr>
      <vt:lpstr>Update Site</vt:lpstr>
      <vt:lpstr>Update Site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115</cp:revision>
  <dcterms:created xsi:type="dcterms:W3CDTF">2015-04-14T08:17:08Z</dcterms:created>
  <dcterms:modified xsi:type="dcterms:W3CDTF">2015-05-15T02:30:50Z</dcterms:modified>
</cp:coreProperties>
</file>